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9" r:id="rId3"/>
    <p:sldId id="318" r:id="rId4"/>
    <p:sldId id="320" r:id="rId5"/>
    <p:sldId id="324" r:id="rId6"/>
    <p:sldId id="321" r:id="rId7"/>
    <p:sldId id="322" r:id="rId8"/>
    <p:sldId id="323" r:id="rId9"/>
    <p:sldId id="317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18" autoAdjust="0"/>
    <p:restoredTop sz="99434" autoAdjust="0"/>
  </p:normalViewPr>
  <p:slideViewPr>
    <p:cSldViewPr>
      <p:cViewPr varScale="1">
        <p:scale>
          <a:sx n="97" d="100"/>
          <a:sy n="97" d="100"/>
        </p:scale>
        <p:origin x="-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16/05/2012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Introduce me and the CPM</a:t>
            </a:r>
          </a:p>
          <a:p>
            <a:r>
              <a:rPr lang="en-GB" dirty="0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Critically assessing and analysing simulation results,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Some Future Directions in Social Simulation, </a:t>
            </a:r>
            <a:r>
              <a:rPr lang="en-GB" dirty="0" smtClean="0"/>
              <a:t>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2130425"/>
            <a:ext cx="8215312" cy="1443038"/>
          </a:xfrm>
        </p:spPr>
        <p:txBody>
          <a:bodyPr/>
          <a:lstStyle/>
          <a:p>
            <a:r>
              <a:rPr lang="en-GB" sz="3200" dirty="0" smtClean="0">
                <a:solidFill>
                  <a:schemeClr val="accent1"/>
                </a:solidFill>
                <a:latin typeface="Arial" charset="0"/>
              </a:rPr>
              <a:t>Some Future Directions in Social Simulation</a:t>
            </a:r>
            <a:endParaRPr lang="en-GB" sz="2800" b="0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4329100"/>
            <a:ext cx="6400800" cy="1368153"/>
          </a:xfrm>
        </p:spPr>
        <p:txBody>
          <a:bodyPr/>
          <a:lstStyle/>
          <a:p>
            <a:r>
              <a:rPr lang="en-GB" sz="2400" i="1" dirty="0">
                <a:latin typeface="Arial" charset="0"/>
              </a:rPr>
              <a:t>Bruce Edmonds</a:t>
            </a:r>
            <a:r>
              <a:rPr lang="en-GB" sz="2400" dirty="0">
                <a:latin typeface="Arial" charset="0"/>
              </a:rPr>
              <a:t/>
            </a:r>
            <a:br>
              <a:rPr lang="en-GB" sz="24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Centre for Policy Modelling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Manchester Metropolitan University</a:t>
            </a:r>
            <a:endParaRPr lang="en-GB" sz="2400" dirty="0">
              <a:latin typeface="Arial" charset="0"/>
            </a:endParaRPr>
          </a:p>
        </p:txBody>
      </p:sp>
      <p:pic>
        <p:nvPicPr>
          <p:cNvPr id="9219" name="Picture 4" descr="MMU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6038"/>
            <a:ext cx="9286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eed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129300"/>
            <a:ext cx="2336800" cy="673100"/>
          </a:xfrm>
          <a:prstGeom prst="rect">
            <a:avLst/>
          </a:prstGeom>
        </p:spPr>
      </p:pic>
      <p:pic>
        <p:nvPicPr>
          <p:cNvPr id="4" name="Picture 3" descr="NeI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40" y="6012924"/>
            <a:ext cx="1296020" cy="1124488"/>
          </a:xfrm>
          <a:prstGeom prst="rect">
            <a:avLst/>
          </a:prstGeom>
        </p:spPr>
      </p:pic>
      <p:pic>
        <p:nvPicPr>
          <p:cNvPr id="8" name="Picture 7" descr="UoM_Logo.644x5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96" y="6048011"/>
            <a:ext cx="1332148" cy="76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will become more accepted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 simulation in all its forms will become increasingly common and accepted across more academic domains although…</a:t>
            </a:r>
          </a:p>
          <a:p>
            <a:r>
              <a:rPr lang="en-US" dirty="0" smtClean="0"/>
              <a:t>…in a few fields this will take some time!</a:t>
            </a:r>
          </a:p>
          <a:p>
            <a:r>
              <a:rPr lang="en-US" dirty="0" smtClean="0"/>
              <a:t>Different kinds of simulation will still predominate in different fields but all kinds will be increasingly understood</a:t>
            </a:r>
          </a:p>
          <a:p>
            <a:r>
              <a:rPr lang="en-US" dirty="0" smtClean="0"/>
              <a:t>Since simulation is simply a technique, the focus will shift to how it is used and applied (</a:t>
            </a:r>
            <a:r>
              <a:rPr lang="en-US" dirty="0" smtClean="0">
                <a:solidFill>
                  <a:srgbClr val="656565"/>
                </a:solidFill>
              </a:rPr>
              <a:t>just like statistics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will increasingly enter public consciousness/discourse in politics and other parts of life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Critically assessing and analysing simulation results,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20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Rigour</a:t>
            </a:r>
            <a:r>
              <a:rPr lang="en-US" dirty="0" smtClean="0"/>
              <a:t> and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Whilst social simulation was novel people made it up as they went along, simply reporting results that interested them</a:t>
            </a:r>
          </a:p>
          <a:p>
            <a:r>
              <a:rPr lang="en-US" dirty="0" smtClean="0"/>
              <a:t>Now it is not novel more will be expected of them in terms of carefully planning and </a:t>
            </a:r>
            <a:r>
              <a:rPr lang="en-US" dirty="0" err="1" smtClean="0"/>
              <a:t>analysing</a:t>
            </a:r>
            <a:r>
              <a:rPr lang="en-US" dirty="0" smtClean="0"/>
              <a:t> simulations, in particular:</a:t>
            </a:r>
          </a:p>
          <a:p>
            <a:pPr lvl="1"/>
            <a:r>
              <a:rPr lang="en-US" dirty="0" smtClean="0"/>
              <a:t>They will need to be clearer about their goals</a:t>
            </a:r>
          </a:p>
          <a:p>
            <a:pPr lvl="1"/>
            <a:r>
              <a:rPr lang="en-US" dirty="0" smtClean="0"/>
              <a:t>And in more carefully checking/demonstrating that they achieve these goals</a:t>
            </a:r>
          </a:p>
          <a:p>
            <a:r>
              <a:rPr lang="en-US" dirty="0"/>
              <a:t>E</a:t>
            </a:r>
            <a:r>
              <a:rPr lang="en-US" dirty="0" smtClean="0"/>
              <a:t>ach field will develop standards for simulations that will need to adhere to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Critically assessing and analysing simulation results,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21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Increasingly simulation will not be the sole focus of a paper, but used alongside other methods and tools</a:t>
            </a:r>
          </a:p>
          <a:p>
            <a:r>
              <a:rPr lang="en-US" dirty="0" smtClean="0"/>
              <a:t>Tools to integrate simulation with other techniques (</a:t>
            </a:r>
            <a:r>
              <a:rPr lang="en-US" dirty="0" err="1" smtClean="0">
                <a:solidFill>
                  <a:schemeClr val="bg2"/>
                </a:solidFill>
              </a:rPr>
              <a:t>visualisations</a:t>
            </a:r>
            <a:r>
              <a:rPr lang="en-US" dirty="0" smtClean="0">
                <a:solidFill>
                  <a:schemeClr val="bg2"/>
                </a:solidFill>
              </a:rPr>
              <a:t>, statistics, analytic mathematics, databases, documentation etc.</a:t>
            </a:r>
            <a:r>
              <a:rPr lang="en-US" dirty="0" smtClean="0"/>
              <a:t>) will be developed and become common</a:t>
            </a:r>
          </a:p>
          <a:p>
            <a:r>
              <a:rPr lang="en-US" dirty="0" smtClean="0"/>
              <a:t>Simulation will become less something used to distinguish academic boundaries</a:t>
            </a:r>
          </a:p>
          <a:p>
            <a:r>
              <a:rPr lang="en-US" dirty="0" smtClean="0"/>
              <a:t>Simulation will help redefine some academic </a:t>
            </a:r>
            <a:r>
              <a:rPr lang="en-US" dirty="0" err="1" smtClean="0"/>
              <a:t>battlelines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656565"/>
                </a:solidFill>
              </a:rPr>
              <a:t>e.g. </a:t>
            </a:r>
            <a:r>
              <a:rPr lang="en-US" dirty="0" err="1" smtClean="0">
                <a:solidFill>
                  <a:srgbClr val="656565"/>
                </a:solidFill>
              </a:rPr>
              <a:t>qual</a:t>
            </a:r>
            <a:r>
              <a:rPr lang="en-US" dirty="0" smtClean="0">
                <a:solidFill>
                  <a:srgbClr val="656565"/>
                </a:solidFill>
              </a:rPr>
              <a:t> vs. quant wars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34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Issues will appear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cognitively complex (and hopefully realistic) agents within simulations</a:t>
            </a:r>
          </a:p>
          <a:p>
            <a:r>
              <a:rPr lang="en-US" dirty="0" smtClean="0"/>
              <a:t>Dealing with and detecting context-dependency </a:t>
            </a:r>
          </a:p>
          <a:p>
            <a:r>
              <a:rPr lang="en-US" dirty="0" smtClean="0"/>
              <a:t>Interaction of X with Y (</a:t>
            </a:r>
            <a:r>
              <a:rPr lang="en-US" dirty="0" smtClean="0">
                <a:solidFill>
                  <a:srgbClr val="656565"/>
                </a:solidFill>
              </a:rPr>
              <a:t>space with cognition, time with network shape, message type with agent role etc.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complex “environments” for the agents within </a:t>
            </a:r>
            <a:r>
              <a:rPr lang="en-US" smtClean="0"/>
              <a:t>simulation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10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focus will shift from only considering single models to clusters of related models</a:t>
            </a:r>
          </a:p>
          <a:p>
            <a:pPr lvl="1"/>
            <a:r>
              <a:rPr lang="en-US" dirty="0" smtClean="0"/>
              <a:t>Maybe related models at different scales</a:t>
            </a:r>
          </a:p>
          <a:p>
            <a:pPr lvl="1"/>
            <a:r>
              <a:rPr lang="en-US" dirty="0" smtClean="0"/>
              <a:t>Maybe related models for different analytic purposes</a:t>
            </a:r>
          </a:p>
          <a:p>
            <a:pPr lvl="1"/>
            <a:r>
              <a:rPr lang="en-US" dirty="0" smtClean="0"/>
              <a:t>Maybe related models of different aspects</a:t>
            </a:r>
          </a:p>
          <a:p>
            <a:r>
              <a:rPr lang="en-US" dirty="0" err="1" smtClean="0"/>
              <a:t>Analysing</a:t>
            </a:r>
            <a:r>
              <a:rPr lang="en-US" dirty="0"/>
              <a:t> </a:t>
            </a:r>
            <a:r>
              <a:rPr lang="en-US" dirty="0" smtClean="0"/>
              <a:t>and maintaining the relationship between different models will take up an increasing amount of time &amp; effort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burdon</a:t>
            </a:r>
            <a:r>
              <a:rPr lang="en-US" dirty="0" smtClean="0"/>
              <a:t> of documenting all these and the relationship between them will increase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4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Automatic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more tools automating aspects of the simulation process, e.g.:</a:t>
            </a:r>
          </a:p>
          <a:p>
            <a:pPr lvl="1"/>
            <a:r>
              <a:rPr lang="en-US" dirty="0" smtClean="0"/>
              <a:t>Simulation code construction</a:t>
            </a:r>
          </a:p>
          <a:p>
            <a:pPr lvl="1"/>
            <a:r>
              <a:rPr lang="en-US" dirty="0" smtClean="0"/>
              <a:t>Simulation code checking and analysis</a:t>
            </a:r>
          </a:p>
          <a:p>
            <a:pPr lvl="1"/>
            <a:r>
              <a:rPr lang="en-US" dirty="0" smtClean="0"/>
              <a:t>Collecting simulation results and </a:t>
            </a:r>
            <a:r>
              <a:rPr lang="en-US" dirty="0" err="1" smtClean="0"/>
              <a:t>analysing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Automating the simulation experiment workflow</a:t>
            </a:r>
          </a:p>
          <a:p>
            <a:pPr lvl="1"/>
            <a:r>
              <a:rPr lang="en-US" dirty="0" smtClean="0"/>
              <a:t>Capturing audit trails and generating documentation</a:t>
            </a:r>
          </a:p>
          <a:p>
            <a:pPr lvl="1"/>
            <a:r>
              <a:rPr lang="en-US" dirty="0" smtClean="0"/>
              <a:t>Comparing simulation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8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Politicians/publicists will seize on some incautiously worded reports of simulations and use them to justify some bad policies</a:t>
            </a:r>
          </a:p>
          <a:p>
            <a:r>
              <a:rPr lang="en-US" dirty="0" smtClean="0"/>
              <a:t>There will be a period of relative backlash/disillusionment with simulation after it has become common/accepted (</a:t>
            </a:r>
            <a:r>
              <a:rPr lang="en-US" dirty="0" smtClean="0">
                <a:solidFill>
                  <a:srgbClr val="656565"/>
                </a:solidFill>
              </a:rPr>
              <a:t>lies, damned lies, statistics and simulation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will lack the status of mathematics for a long time, only changing slowly</a:t>
            </a:r>
          </a:p>
          <a:p>
            <a:r>
              <a:rPr lang="en-US" dirty="0" smtClean="0"/>
              <a:t>Its now here to stay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19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Introduction </a:t>
            </a:r>
            <a:r>
              <a:rPr lang="en-GB" sz="2000" dirty="0">
                <a:latin typeface="Arial" charset="0"/>
              </a:rPr>
              <a:t>to Social Simulation Course Page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sites.google.com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/site/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socialsimulationcourse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Bruce </a:t>
            </a:r>
            <a:r>
              <a:rPr lang="en-GB" sz="2000" dirty="0">
                <a:latin typeface="Arial" charset="0"/>
              </a:rPr>
              <a:t>Edmonds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Centre for Policy Modelling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Manchester Metropolitan Business School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www.business.mmu.ac.uk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NeISS Portal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www.neiss.org.uk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17190</TotalTime>
  <Words>673</Words>
  <Application>Microsoft Macintosh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becpm</vt:lpstr>
      <vt:lpstr>Some Future Directions in Social Simulation</vt:lpstr>
      <vt:lpstr>It will become more accepted</vt:lpstr>
      <vt:lpstr>More Rigour and Method</vt:lpstr>
      <vt:lpstr>Multiple Methods</vt:lpstr>
      <vt:lpstr>New Issues will appear</vt:lpstr>
      <vt:lpstr>Multiple Models</vt:lpstr>
      <vt:lpstr>More Automatic Techniques</vt:lpstr>
      <vt:lpstr>Final Predictions</vt:lpstr>
      <vt:lpstr>The End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314</cp:revision>
  <dcterms:created xsi:type="dcterms:W3CDTF">2002-08-05T14:16:21Z</dcterms:created>
  <dcterms:modified xsi:type="dcterms:W3CDTF">2012-05-16T14:23:36Z</dcterms:modified>
</cp:coreProperties>
</file>