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18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5" autoAdjust="0"/>
    <p:restoredTop sz="99434" autoAdjust="0"/>
  </p:normalViewPr>
  <p:slideViewPr>
    <p:cSldViewPr>
      <p:cViewPr varScale="1">
        <p:scale>
          <a:sx n="88" d="100"/>
          <a:sy n="88" d="100"/>
        </p:scale>
        <p:origin x="-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02/05/2012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5" descr="C:\Users\Bruce\cpm\bulb-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52400"/>
            <a:ext cx="8747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of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91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661680"/>
      </p:ext>
    </p:extLst>
  </p:cSld>
  <p:clrMapOvr>
    <a:masterClrMapping/>
  </p:clrMapOvr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16498</TotalTime>
  <Words>39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becpm</vt:lpstr>
      <vt:lpstr>Brainstorm of Difficulties</vt:lpstr>
      <vt:lpstr>PowerPoint Presentation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280</cp:revision>
  <dcterms:created xsi:type="dcterms:W3CDTF">2002-08-05T14:16:21Z</dcterms:created>
  <dcterms:modified xsi:type="dcterms:W3CDTF">2012-05-03T07:46:30Z</dcterms:modified>
</cp:coreProperties>
</file>